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587" r:id="rId2"/>
    <p:sldId id="256" r:id="rId3"/>
    <p:sldId id="588" r:id="rId4"/>
    <p:sldId id="589" r:id="rId5"/>
    <p:sldId id="590" r:id="rId6"/>
    <p:sldId id="592" r:id="rId7"/>
    <p:sldId id="321" r:id="rId8"/>
    <p:sldId id="591" r:id="rId9"/>
    <p:sldId id="333" r:id="rId10"/>
    <p:sldId id="339" r:id="rId11"/>
    <p:sldId id="340" r:id="rId12"/>
    <p:sldId id="599" r:id="rId13"/>
    <p:sldId id="601" r:id="rId14"/>
    <p:sldId id="611" r:id="rId15"/>
    <p:sldId id="612" r:id="rId16"/>
    <p:sldId id="605" r:id="rId17"/>
    <p:sldId id="606" r:id="rId18"/>
    <p:sldId id="617" r:id="rId19"/>
    <p:sldId id="603" r:id="rId20"/>
    <p:sldId id="331" r:id="rId21"/>
    <p:sldId id="327" r:id="rId22"/>
    <p:sldId id="542" r:id="rId23"/>
    <p:sldId id="610" r:id="rId24"/>
    <p:sldId id="616" r:id="rId25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71701" autoAdjust="0"/>
  </p:normalViewPr>
  <p:slideViewPr>
    <p:cSldViewPr>
      <p:cViewPr>
        <p:scale>
          <a:sx n="47" d="100"/>
          <a:sy n="47" d="100"/>
        </p:scale>
        <p:origin x="18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84" y="-10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382" cy="4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3" tIns="45881" rIns="91763" bIns="45881" numCol="1" anchor="t" anchorCtr="0" compatLnSpc="1">
            <a:prstTxWarp prst="textNoShape">
              <a:avLst/>
            </a:prstTxWarp>
          </a:bodyPr>
          <a:lstStyle>
            <a:lvl1pPr defTabSz="9168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51" y="0"/>
            <a:ext cx="2971382" cy="4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3" tIns="45881" rIns="91763" bIns="45881" numCol="1" anchor="t" anchorCtr="0" compatLnSpc="1">
            <a:prstTxWarp prst="textNoShape">
              <a:avLst/>
            </a:prstTxWarp>
          </a:bodyPr>
          <a:lstStyle>
            <a:lvl1pPr algn="r" defTabSz="9168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69ED21-D80E-4802-BBC3-03783A133900}" type="datetimeFigureOut">
              <a:rPr lang="en-US"/>
              <a:pPr>
                <a:defRPr/>
              </a:pPr>
              <a:t>10/6/2024</a:t>
            </a:fld>
            <a:endParaRPr lang="en-US" dirty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382" cy="4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3" tIns="45881" rIns="91763" bIns="45881" numCol="1" anchor="b" anchorCtr="0" compatLnSpc="1">
            <a:prstTxWarp prst="textNoShape">
              <a:avLst/>
            </a:prstTxWarp>
          </a:bodyPr>
          <a:lstStyle>
            <a:lvl1pPr defTabSz="9168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51" y="8847215"/>
            <a:ext cx="2971382" cy="4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63" tIns="45881" rIns="91763" bIns="45881" numCol="1" anchor="b" anchorCtr="0" compatLnSpc="1">
            <a:prstTxWarp prst="textNoShape">
              <a:avLst/>
            </a:prstTxWarp>
          </a:bodyPr>
          <a:lstStyle>
            <a:lvl1pPr algn="r" defTabSz="9168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6AAF12-12C3-43DD-924A-2AC03FA99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97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382" cy="4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1" rIns="91763" bIns="45881" numCol="1" anchor="t" anchorCtr="0" compatLnSpc="1">
            <a:prstTxWarp prst="textNoShape">
              <a:avLst/>
            </a:prstTxWarp>
          </a:bodyPr>
          <a:lstStyle>
            <a:lvl1pPr defTabSz="916875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5051" y="0"/>
            <a:ext cx="2971382" cy="4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1" rIns="91763" bIns="45881" numCol="1" anchor="t" anchorCtr="0" compatLnSpc="1">
            <a:prstTxWarp prst="textNoShape">
              <a:avLst/>
            </a:prstTxWarp>
          </a:bodyPr>
          <a:lstStyle>
            <a:lvl1pPr algn="r" defTabSz="916875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FA8F75-DDD3-4D13-AF1A-9D0786F3AED8}" type="datetimeFigureOut">
              <a:rPr lang="en-US"/>
              <a:pPr>
                <a:defRPr/>
              </a:pPr>
              <a:t>10/6/2024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728" tIns="43864" rIns="87728" bIns="4386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6427" y="4424404"/>
            <a:ext cx="5485146" cy="41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1" rIns="91763" bIns="458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47215"/>
            <a:ext cx="2971382" cy="4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1" rIns="91763" bIns="45881" numCol="1" anchor="b" anchorCtr="0" compatLnSpc="1">
            <a:prstTxWarp prst="textNoShape">
              <a:avLst/>
            </a:prstTxWarp>
          </a:bodyPr>
          <a:lstStyle>
            <a:lvl1pPr defTabSz="916875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5051" y="8847215"/>
            <a:ext cx="2971382" cy="4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1" rIns="91763" bIns="45881" numCol="1" anchor="b" anchorCtr="0" compatLnSpc="1">
            <a:prstTxWarp prst="textNoShape">
              <a:avLst/>
            </a:prstTxWarp>
          </a:bodyPr>
          <a:lstStyle>
            <a:lvl1pPr algn="r" defTabSz="916875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E22704-80A8-4D7D-AD0E-FDF5CAF293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7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D151C2-2F6E-4102-81B8-D3E2D76A6F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1029C69-74CF-7F86-A373-C0CCC999AF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4A53783-DD79-D6D8-6F1B-D3BF60540E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DCF42-276C-6011-0FBF-F3BACB92D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62AD28-6EC6-4A2D-8679-AB2B384C909E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8BB6FF9E-9574-86BE-B8C1-479D60A891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840A23B1-2AE2-B92E-54E9-0628232113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9DFFB-801E-F159-1CFE-AF2F0A51E0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1DFB1E-13D3-4EFE-8F3B-64ED355F45AC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451710-D1C2-4B70-B068-775C6CA6804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F97902-DFDE-44AA-9D50-C4075763BD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F54FB4-CD24-4C16-9DCA-A80F9FD6DC7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8EA84-E232-42EA-9119-44BC9C84E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838EAB-FFB8-459C-97D5-B952C00BE7E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4E517DD6-CFEC-1E90-CADC-BB2FC6E85E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24B1F2AD-3D21-200A-4127-36D7C93D95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ACAB4-A862-AC06-318E-E7D79D9ED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046150-022D-42D8-A558-1C81E1CD55F0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E1E5DD83-E0ED-55FA-03C6-8383B53BB0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49588D57-D98C-B760-23ED-7A8D25227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5E7A9-0978-E85A-86FF-0423A54FC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9D73F2-8429-479F-828F-A360917CAAB4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48D2EDB-BEB3-415D-BE87-CCB97D3FCCA6}" type="slidenum">
              <a:rPr lang="en-US" altLang="en-US" smtClean="0">
                <a:latin typeface="Calibri" pitchFamily="34" charset="0"/>
              </a:rPr>
              <a:pPr eaLnBrk="1" hangingPunct="1"/>
              <a:t>22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DEAA02C-B5DD-4243-B30C-48B26E67BA73}" type="slidenum">
              <a:rPr lang="en-US" altLang="en-US" smtClean="0">
                <a:latin typeface="Calibri" pitchFamily="34" charset="0"/>
              </a:rPr>
              <a:pPr eaLnBrk="1" hangingPunct="1"/>
              <a:t>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DD5A9-DD06-4C78-A6C7-83644CCE588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265A8C-34BE-4804-ADE0-E23DE674334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D76B0-B918-49A0-8FBD-A209B55D18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C8151-A475-4482-9517-7D61E0DDC18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D71E95-AFC3-4347-9ECC-969F233FD9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7ED9E5A-C1D4-0F57-63B3-6C3A53D5F8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7A03EEB-8091-C100-FA41-9454337E8E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96592-F4C5-00EE-C32A-8606509256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6B6344-E480-45CB-A4D4-15267554227C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533BD-D179-4A88-B8E0-1CBF7377A99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D15CAD5A-1EDC-AB00-088E-CFE86034FF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3A9143A1-FDC1-8E56-FE22-4B489B9146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B7A5D-F87B-92BD-332A-BEC92F9E5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F79667-DDE4-4C18-A1C7-E28632D53F1C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E956492-FDE5-4901-B4C3-695ED7D87768}" type="datetimeFigureOut">
              <a:rPr lang="en-US"/>
              <a:pPr>
                <a:defRPr/>
              </a:pPr>
              <a:t>10/6/2024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E1EB71B-6780-4A4F-9C5F-90DC12088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8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78EA-C600-4533-A56F-D9B34379D55F}" type="datetimeFigureOut">
              <a:rPr lang="en-US"/>
              <a:pPr>
                <a:defRPr/>
              </a:pPr>
              <a:t>10/6/2024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D1F83-3A06-418A-89C3-D52F21A0D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1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09FB-E49C-408F-88F7-DE5EBAD5D041}" type="datetimeFigureOut">
              <a:rPr lang="en-US"/>
              <a:pPr>
                <a:defRPr/>
              </a:pPr>
              <a:t>10/6/2024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7589-6E62-4C05-B941-0C898BBA6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9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ical Placement's logo 20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0"/>
            <a:ext cx="1981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5"/>
          <p:cNvSpPr txBox="1">
            <a:spLocks noChangeArrowheads="1"/>
          </p:cNvSpPr>
          <p:nvPr userDrawn="1"/>
        </p:nvSpPr>
        <p:spPr bwMode="auto">
          <a:xfrm>
            <a:off x="5105400" y="6324600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dirty="0"/>
              <a:t>Copyright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2A41-7C19-43FC-8521-6452BC133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514600" y="5562600"/>
            <a:ext cx="235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65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3409DA-C6FD-46CD-B8C0-8CB2DBC87882}" type="datetimeFigureOut">
              <a:rPr lang="en-US"/>
              <a:pPr>
                <a:defRPr/>
              </a:pPr>
              <a:t>10/6/2024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BE0268-1324-4D8F-BB94-2960C34E9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99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10661C-835A-4E4D-8BC3-29EAAC578FD9}" type="datetimeFigureOut">
              <a:rPr lang="en-US"/>
              <a:pPr>
                <a:defRPr/>
              </a:pPr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EBC1A4-4858-4245-B3D6-019074134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51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C76547-9068-452F-958D-125146864470}" type="datetimeFigureOut">
              <a:rPr lang="en-US"/>
              <a:pPr>
                <a:defRPr/>
              </a:pPr>
              <a:t>10/6/2024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9A3618-9E60-4208-8B3A-D69DF368F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1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6D4BA8-AE67-4012-B270-5C9C6A13E6AC}" type="datetimeFigureOut">
              <a:rPr lang="en-US"/>
              <a:pPr>
                <a:defRPr/>
              </a:pPr>
              <a:t>10/6/2024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DA5109-9FDD-49A4-8568-96B278738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85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1655-BE59-44A1-8A76-62635A659149}" type="datetimeFigureOut">
              <a:rPr lang="en-US"/>
              <a:pPr>
                <a:defRPr/>
              </a:pPr>
              <a:t>10/6/2024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401E7-6339-4D12-A336-F87EBBB972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6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594610-083E-4ECD-AC89-A0490C26D78E}" type="datetimeFigureOut">
              <a:rPr lang="en-US"/>
              <a:pPr>
                <a:defRPr/>
              </a:pPr>
              <a:t>10/6/2024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11080C-1E28-4E32-8804-A04F0DE9D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17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BC220D-C719-4784-8356-F2F7E3331BE3}" type="datetimeFigureOut">
              <a:rPr lang="en-US"/>
              <a:pPr>
                <a:defRPr/>
              </a:pPr>
              <a:t>10/6/2024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4F456A7-1971-4D71-BBAE-A0FBE3AE9F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12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28E485A-3C9D-47FA-9139-C0553BF19BCB}" type="datetimeFigureOut">
              <a:rPr lang="en-US"/>
              <a:pPr>
                <a:defRPr/>
              </a:pPr>
              <a:t>10/6/2024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AC7C9D2-A001-4ACC-B9D5-53A64C368B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22" r:id="rId7"/>
    <p:sldLayoutId id="2147484031" r:id="rId8"/>
    <p:sldLayoutId id="2147484032" r:id="rId9"/>
    <p:sldLayoutId id="2147484023" r:id="rId10"/>
    <p:sldLayoutId id="21474840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calplacemen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etty@LogicalPlacement.com" TargetMode="External"/><Relationship Id="rId2" Type="http://schemas.openxmlformats.org/officeDocument/2006/relationships/hyperlink" Target="http://www.logicalplacemen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086600" cy="173990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en-US" altLang="en-US" sz="3200" b="1" dirty="0"/>
          </a:p>
          <a:p>
            <a:pPr algn="ctr" eaLnBrk="1" hangingPunct="1">
              <a:buFont typeface="Wingdings 3" pitchFamily="18" charset="2"/>
              <a:buNone/>
            </a:pPr>
            <a:r>
              <a:rPr lang="en-US" altLang="en-US" sz="3200" b="1" dirty="0"/>
              <a:t>How to survive the Holiday Season</a:t>
            </a:r>
          </a:p>
          <a:p>
            <a:pPr algn="ctr" eaLnBrk="1" hangingPunct="1">
              <a:buFont typeface="Wingdings 3" pitchFamily="18" charset="2"/>
              <a:buNone/>
            </a:pPr>
            <a:endParaRPr lang="en-US" alt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b="0" dirty="0"/>
          </a:p>
        </p:txBody>
      </p:sp>
      <p:pic>
        <p:nvPicPr>
          <p:cNvPr id="10244" name="Picture 4" descr="christmas ligh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457200"/>
            <a:ext cx="46402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4200"/>
            <a:ext cx="347071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84" y="3429000"/>
            <a:ext cx="21755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8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CB88943C-03B8-2377-5B14-63D5E468E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Gift cards for gas, groceries, garden nurseries, restaurants, or coffee shops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Spa and pampering gifts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Gym or museum membership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Tickets to local symphony or Broadway show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Movie and a dinner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Lessons – music or golf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Open up a 529 for a grandchild – college savings plan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Think about a gift alternative - instead of giving each other gifts this year, each of you make a charitable donation – Hurricane Helene – redcross.org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32E2C9-8398-20F5-DC68-865EAF27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Clutter-Free Gifts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>
            <a:extLst>
              <a:ext uri="{FF2B5EF4-FFF2-40B4-BE49-F238E27FC236}">
                <a16:creationId xmlns:a16="http://schemas.microsoft.com/office/drawing/2014/main" id="{EF59C30F-62DC-316C-F501-E27DAB12F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Join a friend: at an art class, yoga session, book/film club, scrapbooking class </a:t>
            </a:r>
          </a:p>
          <a:p>
            <a:pPr eaLnBrk="1" hangingPunct="1"/>
            <a:r>
              <a:rPr lang="en-US" altLang="en-US" sz="2800" dirty="0"/>
              <a:t>Babysitting coupons </a:t>
            </a:r>
          </a:p>
          <a:p>
            <a:pPr eaLnBrk="1" hangingPunct="1"/>
            <a:r>
              <a:rPr lang="en-US" altLang="en-US" sz="2800" dirty="0"/>
              <a:t>Take a child to lunch, on a day trip, to the museum/zoo, to a sport’s event </a:t>
            </a:r>
          </a:p>
          <a:p>
            <a:pPr eaLnBrk="1" hangingPunct="1"/>
            <a:r>
              <a:rPr lang="en-US" altLang="en-US" sz="2800" dirty="0"/>
              <a:t>Coupon book: make a list of the things you know your partner would enjoy and include practical and fun things: for example do the dishes for a week, make a candlelight dinner, do grocery shopping, </a:t>
            </a:r>
            <a:r>
              <a:rPr lang="en-US" altLang="en-US" sz="2800" dirty="0" err="1"/>
              <a:t>etc</a:t>
            </a:r>
            <a:r>
              <a:rPr lang="en-US" altLang="en-US" sz="2800" dirty="0"/>
              <a:t>…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02383A-CA2C-0A5F-5878-D7979FBC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Gift of Time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196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Don’t be afraid of using outside help – be it a caterer, cleaning service, local bakery.</a:t>
            </a:r>
          </a:p>
          <a:p>
            <a:pPr eaLnBrk="1" hangingPunct="1"/>
            <a:r>
              <a:rPr lang="en-US" altLang="en-US" sz="2800" dirty="0"/>
              <a:t>Delegate and assign tasks to other family members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sz="2800" dirty="0"/>
              <a:t>Consider hosting the event off-site then you won’t have to worry about getting your         house in order</a:t>
            </a:r>
          </a:p>
          <a:p>
            <a:pPr eaLnBrk="1" hangingPunct="1"/>
            <a:r>
              <a:rPr lang="en-US" altLang="en-US" sz="2800" dirty="0"/>
              <a:t>People can bring a dish or two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Get Help</a:t>
            </a:r>
          </a:p>
        </p:txBody>
      </p:sp>
      <p:pic>
        <p:nvPicPr>
          <p:cNvPr id="22532" name="Picture 3" descr="elf wrapped up in ligh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778609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916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Place gifts together in a specific area.  Don’t spread them throughout the house. Leave yourself hints if needed.</a:t>
            </a:r>
          </a:p>
          <a:p>
            <a:pPr eaLnBrk="1" hangingPunct="1"/>
            <a:r>
              <a:rPr lang="en-US" altLang="en-US" sz="2800" dirty="0"/>
              <a:t>Create a wrapping station and keep all appropriate supplies on-hand.</a:t>
            </a:r>
          </a:p>
          <a:p>
            <a:pPr eaLnBrk="1" hangingPunct="1"/>
            <a:r>
              <a:rPr lang="en-US" altLang="en-US" sz="2800" dirty="0"/>
              <a:t>Wrap your gifts as you bring them home and write them down in a book – depends on the age of the children.  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Wrapping Gifts</a:t>
            </a:r>
          </a:p>
        </p:txBody>
      </p:sp>
    </p:spTree>
    <p:extLst>
      <p:ext uri="{BB962C8B-B14F-4D97-AF65-F5344CB8AC3E}">
        <p14:creationId xmlns:p14="http://schemas.microsoft.com/office/powerpoint/2010/main" val="154849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3644900" cy="3644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Wrapping Station Ideas: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71" y="20574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77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5709"/>
            <a:ext cx="3047768" cy="45868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762000"/>
            <a:ext cx="36004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82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Use clear or color to differentiate the holidays containers.  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Label the contents and make sure the label is facing you when you store the containers.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Ask yourself, “When was the last time you used this?”  If it is a family heirloom, then consider passing it down to the next generation.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Organizing Solutions</a:t>
            </a:r>
          </a:p>
        </p:txBody>
      </p:sp>
    </p:spTree>
    <p:extLst>
      <p:ext uri="{BB962C8B-B14F-4D97-AF65-F5344CB8AC3E}">
        <p14:creationId xmlns:p14="http://schemas.microsoft.com/office/powerpoint/2010/main" val="246182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Ziploc bags for small items such as ornament hangers and anything small enough to get lost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/>
              <a:t>Wreath boxes</a:t>
            </a:r>
          </a:p>
          <a:p>
            <a:pPr marL="109537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sz="2800" dirty="0"/>
              <a:t>Padded or quilted china keepers for your dishes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Before you put it away, ask yourself when was the last time you used it. Donate?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Organizing Solutions</a:t>
            </a:r>
          </a:p>
        </p:txBody>
      </p:sp>
    </p:spTree>
    <p:extLst>
      <p:ext uri="{BB962C8B-B14F-4D97-AF65-F5344CB8AC3E}">
        <p14:creationId xmlns:p14="http://schemas.microsoft.com/office/powerpoint/2010/main" val="194660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0FBCEC-2D03-2CF2-BCB3-E7073B93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/>
              <a:t>Bins with ornament dividers</a:t>
            </a:r>
            <a:br>
              <a:rPr lang="en-US" altLang="en-US" sz="4400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58FEB-BDF3-0130-12A3-A00EE5E9F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565" y="1828800"/>
            <a:ext cx="5060870" cy="38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12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Slow down and build time to relax and enjoy the festive season into your schedule. 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Have lunch with a friend.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Regain your balance and the true spirit of the season.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Make time for joy</a:t>
            </a:r>
          </a:p>
        </p:txBody>
      </p:sp>
    </p:spTree>
    <p:extLst>
      <p:ext uri="{BB962C8B-B14F-4D97-AF65-F5344CB8AC3E}">
        <p14:creationId xmlns:p14="http://schemas.microsoft.com/office/powerpoint/2010/main" val="143541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1"/>
            <a:ext cx="7772400" cy="22860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marR="0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Presented by Betty Huotari</a:t>
            </a:r>
          </a:p>
          <a:p>
            <a:pPr marR="0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Professional Organizer </a:t>
            </a:r>
          </a:p>
          <a:p>
            <a:pPr marR="0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www.LogicalPlacement.com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R="0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810-348-1772</a:t>
            </a:r>
          </a:p>
          <a:p>
            <a:pPr marR="0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betty@logicalplacement.com</a:t>
            </a:r>
          </a:p>
          <a:p>
            <a:pPr marR="0" eaLnBrk="1" hangingPunct="1">
              <a:defRPr/>
            </a:pP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914400" y="927100"/>
            <a:ext cx="731520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6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gurino" pitchFamily="2" charset="0"/>
              </a:rPr>
              <a:t>How To Survive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6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gurino" pitchFamily="2" charset="0"/>
              </a:rPr>
              <a:t> the Holiday Season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54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DA4E65-31A5-5F70-8F9F-AFDE07285555}"/>
              </a:ext>
            </a:extLst>
          </p:cNvPr>
          <p:cNvSpPr txBox="1"/>
          <p:nvPr/>
        </p:nvSpPr>
        <p:spPr>
          <a:xfrm flipH="1">
            <a:off x="380999" y="5715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Presentation available on my website until 10/31/24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>
            <a:extLst>
              <a:ext uri="{FF2B5EF4-FFF2-40B4-BE49-F238E27FC236}">
                <a16:creationId xmlns:a16="http://schemas.microsoft.com/office/drawing/2014/main" id="{B3776EF0-6795-FBE1-9794-87214FDE9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Prepare in advance and create a list of what needs to be done and work on it a day or so before they come.</a:t>
            </a:r>
          </a:p>
          <a:p>
            <a:pPr eaLnBrk="1" hangingPunct="1"/>
            <a:r>
              <a:rPr lang="en-US" altLang="en-US" sz="2800" dirty="0"/>
              <a:t>Buy extra food and toiletries – have extra bottle water, snacks, </a:t>
            </a:r>
            <a:r>
              <a:rPr lang="en-US" altLang="en-US" sz="2800" dirty="0" err="1"/>
              <a:t>etc</a:t>
            </a:r>
            <a:r>
              <a:rPr lang="en-US" altLang="en-US" sz="2800" dirty="0"/>
              <a:t>…</a:t>
            </a:r>
          </a:p>
          <a:p>
            <a:pPr eaLnBrk="1" hangingPunct="1"/>
            <a:r>
              <a:rPr lang="en-US" altLang="en-US" sz="2800" dirty="0"/>
              <a:t>Clean house and set up the guest room.</a:t>
            </a:r>
          </a:p>
          <a:p>
            <a:pPr eaLnBrk="1" hangingPunct="1"/>
            <a:r>
              <a:rPr lang="en-US" altLang="en-US" sz="2800" dirty="0"/>
              <a:t>Have your laundry up to-date – towels/sheets.</a:t>
            </a:r>
          </a:p>
          <a:p>
            <a:pPr eaLnBrk="1" hangingPunct="1"/>
            <a:r>
              <a:rPr lang="en-US" altLang="en-US" sz="2800" dirty="0"/>
              <a:t>Make plans for activities or see if they would like to do something special while they are in town.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5CECA0-5695-8FB7-1E06-F53BE05FD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Out of town Guests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>
            <a:extLst>
              <a:ext uri="{FF2B5EF4-FFF2-40B4-BE49-F238E27FC236}">
                <a16:creationId xmlns:a16="http://schemas.microsoft.com/office/drawing/2014/main" id="{62EB0EBD-F52D-BF03-A06B-F33B1A9A6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Make a list of what items need replacing for the following year, and then you can go shopping after Christmas and save like scrooge.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Think about what worked and what needed to be improved 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Start a template/word document that you can use year to year and it acts as a checklist.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You can even put timeframes together so you break tasks down to make them manageable.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94900B-8438-3268-C413-BFA14773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Plan ahead for next year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700">
                <a:solidFill>
                  <a:schemeClr val="folHlink"/>
                </a:solidFill>
                <a:effectLst/>
              </a:rPr>
              <a:t>When you’re organized, you can: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1295400"/>
            <a:ext cx="7010400" cy="48006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800" dirty="0"/>
              <a:t>Accomplish more at home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 dirty="0"/>
              <a:t>Meet important deadlines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 dirty="0"/>
              <a:t>Find things faster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 dirty="0"/>
              <a:t>Create and use streamlined processes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 dirty="0"/>
              <a:t>Keep clutter at bay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 dirty="0"/>
              <a:t>Get more enjoyment out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 descr="happy holiday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881" y="3810000"/>
            <a:ext cx="7081838" cy="12588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It will be here before we know it!</a:t>
            </a:r>
          </a:p>
        </p:txBody>
      </p:sp>
      <p:pic>
        <p:nvPicPr>
          <p:cNvPr id="33796" name="Picture 4" descr="sant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1524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356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sz="4000" dirty="0"/>
          </a:p>
          <a:p>
            <a:pPr marL="109537" indent="0" algn="ctr">
              <a:buNone/>
            </a:pPr>
            <a:r>
              <a:rPr lang="en-US" sz="4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www.LogicalPlacement.com</a:t>
            </a:r>
            <a:endParaRPr lang="en-US" sz="4000" dirty="0">
              <a:solidFill>
                <a:schemeClr val="accent1"/>
              </a:solidFill>
            </a:endParaRPr>
          </a:p>
          <a:p>
            <a:pPr marL="109537" indent="0" algn="ctr">
              <a:buNone/>
            </a:pPr>
            <a:endParaRPr lang="en-US" sz="4000" dirty="0">
              <a:solidFill>
                <a:schemeClr val="accent1"/>
              </a:solidFill>
            </a:endParaRPr>
          </a:p>
          <a:p>
            <a:pPr marL="109537" indent="0" algn="ctr">
              <a:buNone/>
            </a:pPr>
            <a:r>
              <a:rPr lang="en-US" sz="4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Betty@LogicalPlacement.com</a:t>
            </a:r>
            <a:endParaRPr lang="en-US" sz="4400" dirty="0">
              <a:solidFill>
                <a:schemeClr val="accent1"/>
              </a:solidFill>
            </a:endParaRPr>
          </a:p>
          <a:p>
            <a:pPr marL="109537" indent="0" algn="ctr">
              <a:buNone/>
            </a:pPr>
            <a:endParaRPr lang="en-US" sz="4400" dirty="0">
              <a:solidFill>
                <a:schemeClr val="accent1"/>
              </a:solidFill>
            </a:endParaRPr>
          </a:p>
          <a:p>
            <a:pPr marL="109537" indent="0" algn="ctr">
              <a:buNone/>
            </a:pPr>
            <a:r>
              <a:rPr lang="en-US" sz="5400" dirty="0">
                <a:solidFill>
                  <a:schemeClr val="accent1"/>
                </a:solidFill>
              </a:rPr>
              <a:t>810-348-1772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2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Discuss your calendar and upcoming events</a:t>
            </a:r>
          </a:p>
          <a:p>
            <a:pPr eaLnBrk="1" hangingPunct="1"/>
            <a:r>
              <a:rPr lang="en-US" altLang="en-US" sz="2800" dirty="0"/>
              <a:t>Shop early</a:t>
            </a:r>
          </a:p>
          <a:p>
            <a:pPr eaLnBrk="1" hangingPunct="1"/>
            <a:r>
              <a:rPr lang="en-US" altLang="en-US" sz="2800" dirty="0"/>
              <a:t>Keep track and plan ahead</a:t>
            </a:r>
          </a:p>
          <a:p>
            <a:pPr eaLnBrk="1" hangingPunct="1"/>
            <a:r>
              <a:rPr lang="en-US" altLang="en-US" sz="2800" dirty="0"/>
              <a:t>Make a list and clutter-free gifts</a:t>
            </a:r>
          </a:p>
          <a:p>
            <a:pPr eaLnBrk="1" hangingPunct="1"/>
            <a:r>
              <a:rPr lang="en-US" altLang="en-US" sz="2800" dirty="0"/>
              <a:t>Get help</a:t>
            </a:r>
          </a:p>
          <a:p>
            <a:pPr eaLnBrk="1" hangingPunct="1"/>
            <a:r>
              <a:rPr lang="en-US" altLang="en-US" sz="2800" dirty="0"/>
              <a:t>Wrapping gifts</a:t>
            </a:r>
          </a:p>
          <a:p>
            <a:pPr eaLnBrk="1" hangingPunct="1"/>
            <a:r>
              <a:rPr lang="en-US" altLang="en-US" sz="2800" dirty="0"/>
              <a:t>Don’t overdo it and be flexible</a:t>
            </a:r>
          </a:p>
          <a:p>
            <a:pPr eaLnBrk="1" hangingPunct="1"/>
            <a:r>
              <a:rPr lang="en-US" altLang="en-US" sz="2800" dirty="0"/>
              <a:t>Plan ahead for next year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Key Strategies</a:t>
            </a:r>
          </a:p>
        </p:txBody>
      </p:sp>
    </p:spTree>
    <p:extLst>
      <p:ext uri="{BB962C8B-B14F-4D97-AF65-F5344CB8AC3E}">
        <p14:creationId xmlns:p14="http://schemas.microsoft.com/office/powerpoint/2010/main" val="24766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381000" y="1481138"/>
            <a:ext cx="8305800" cy="45259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Talk to family members on who is hosting the event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Talk to your partner about holiday parties at work</a:t>
            </a:r>
          </a:p>
          <a:p>
            <a:pPr marL="109537" indent="0" eaLnBrk="1" hangingPunct="1">
              <a:buNone/>
            </a:pPr>
            <a:r>
              <a:rPr lang="en-US" altLang="en-US" sz="2800" dirty="0"/>
              <a:t> </a:t>
            </a:r>
          </a:p>
          <a:p>
            <a:pPr eaLnBrk="1" hangingPunct="1"/>
            <a:r>
              <a:rPr lang="en-US" altLang="en-US" sz="2800" dirty="0"/>
              <a:t>Talk to children about holiday parties at school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When are we decorating?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Discuss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71682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Have a clear plan.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Create a list of what you are going to buy for the person.  Family members can provide suggestions. 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Shop during off peak hours – try a weekday and perhaps even consider taking a day off of work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Shop Early</a:t>
            </a:r>
          </a:p>
        </p:txBody>
      </p:sp>
    </p:spTree>
    <p:extLst>
      <p:ext uri="{BB962C8B-B14F-4D97-AF65-F5344CB8AC3E}">
        <p14:creationId xmlns:p14="http://schemas.microsoft.com/office/powerpoint/2010/main" val="59579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Keep a holiday shopping file on family and friends.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Use paper or a file index with their information such as size and wish list or you can enter into contact on phone.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Set a budget and write down your purchases because it makes it easier to stick to your budget.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Keep Track</a:t>
            </a:r>
          </a:p>
        </p:txBody>
      </p:sp>
    </p:spTree>
    <p:extLst>
      <p:ext uri="{BB962C8B-B14F-4D97-AF65-F5344CB8AC3E}">
        <p14:creationId xmlns:p14="http://schemas.microsoft.com/office/powerpoint/2010/main" val="406569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F2B37E44-B29C-D0AB-2CCF-5F2E2C4AC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Call the store before you shop if you are looking for a specific item.  Ask the store to set it aside.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Try reserving your holiday meal.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Group your errands so things run a little smoother and write things down. You will accomplish more in shorter time.</a:t>
            </a:r>
          </a:p>
          <a:p>
            <a:pPr marL="109537" indent="0" eaLnBrk="1" hangingPunct="1">
              <a:buNone/>
            </a:pP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B971E2-0EC4-A1FD-5DDB-01734432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Plan Ahead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Santa can’t bring more goodies unless there is ROOM for them. Use Thanksgiving break and the time between Thanksgiving and Christmas to go through the toy box.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If your child has out grown toys, donate them to a local charity.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Toy Clear Out</a:t>
            </a:r>
          </a:p>
        </p:txBody>
      </p:sp>
      <p:pic>
        <p:nvPicPr>
          <p:cNvPr id="4" name="Picture 3" descr="boy tearing gift op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25146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86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>
            <a:extLst>
              <a:ext uri="{FF2B5EF4-FFF2-40B4-BE49-F238E27FC236}">
                <a16:creationId xmlns:a16="http://schemas.microsoft.com/office/drawing/2014/main" id="{4B8571FB-BD63-137B-EC3B-8810C0643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Economy-some people are scaling back</a:t>
            </a:r>
          </a:p>
          <a:p>
            <a:pPr eaLnBrk="1" hangingPunct="1"/>
            <a:r>
              <a:rPr lang="en-US" altLang="en-US" sz="2800" dirty="0"/>
              <a:t>Pull names for adult family members and ask for  a budget that everyone is comfortable with</a:t>
            </a:r>
          </a:p>
          <a:p>
            <a:pPr eaLnBrk="1" hangingPunct="1"/>
            <a:r>
              <a:rPr lang="en-US" altLang="en-US" sz="2800" dirty="0"/>
              <a:t>Buy gifts for children only</a:t>
            </a:r>
          </a:p>
          <a:p>
            <a:pPr eaLnBrk="1" hangingPunct="1"/>
            <a:r>
              <a:rPr lang="en-US" altLang="en-US" sz="2800" dirty="0"/>
              <a:t>Ask family members for gift ideas</a:t>
            </a:r>
          </a:p>
          <a:p>
            <a:pPr eaLnBrk="1" hangingPunct="1"/>
            <a:r>
              <a:rPr lang="en-US" altLang="en-US" sz="2800" dirty="0"/>
              <a:t>Make gifts – but start early. People make candles, baked goods, jams </a:t>
            </a:r>
            <a:r>
              <a:rPr lang="en-US" altLang="en-US" sz="2800" dirty="0" err="1"/>
              <a:t>etc</a:t>
            </a:r>
            <a:r>
              <a:rPr lang="en-US" altLang="en-US" sz="2800" dirty="0"/>
              <a:t>…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0CB5FD-DA91-89FE-6238-A45250F9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Shopping on a budget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urse 2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FF8119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E77416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 1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 1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 1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 1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17465</TotalTime>
  <Words>1030</Words>
  <Application>Microsoft Office PowerPoint</Application>
  <PresentationFormat>On-screen Show (4:3)</PresentationFormat>
  <Paragraphs>149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Ligurino</vt:lpstr>
      <vt:lpstr>Lucida Sans Unicode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Key Strategies</vt:lpstr>
      <vt:lpstr>Discuss your calendar</vt:lpstr>
      <vt:lpstr>Shop Early</vt:lpstr>
      <vt:lpstr>Keep Track</vt:lpstr>
      <vt:lpstr>Plan Ahead</vt:lpstr>
      <vt:lpstr>Toy Clear Out</vt:lpstr>
      <vt:lpstr>Shopping on a budget</vt:lpstr>
      <vt:lpstr>Clutter-Free Gifts</vt:lpstr>
      <vt:lpstr>Gift of Time</vt:lpstr>
      <vt:lpstr>Get Help</vt:lpstr>
      <vt:lpstr>Wrapping Gifts</vt:lpstr>
      <vt:lpstr>Gift Wrapping Station Ideas:</vt:lpstr>
      <vt:lpstr>PowerPoint Presentation</vt:lpstr>
      <vt:lpstr>Organizing Solutions</vt:lpstr>
      <vt:lpstr>Organizing Solutions</vt:lpstr>
      <vt:lpstr>Bins with ornament dividers </vt:lpstr>
      <vt:lpstr>Make time for joy</vt:lpstr>
      <vt:lpstr>Out of town Guests</vt:lpstr>
      <vt:lpstr>Plan ahead for next year</vt:lpstr>
      <vt:lpstr>When you’re organized, you can:</vt:lpstr>
      <vt:lpstr>It will be here before we know it!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– What Now!</dc:title>
  <dc:creator>Betty</dc:creator>
  <cp:lastModifiedBy>Betty Huotari</cp:lastModifiedBy>
  <cp:revision>285</cp:revision>
  <cp:lastPrinted>2024-10-06T23:38:45Z</cp:lastPrinted>
  <dcterms:created xsi:type="dcterms:W3CDTF">2007-12-08T21:27:22Z</dcterms:created>
  <dcterms:modified xsi:type="dcterms:W3CDTF">2024-10-07T22:06:12Z</dcterms:modified>
</cp:coreProperties>
</file>